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48"/>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256" r:id="rId40"/>
    <p:sldId id="257" r:id="rId41"/>
    <p:sldId id="258" r:id="rId42"/>
    <p:sldId id="260" r:id="rId43"/>
    <p:sldId id="261" r:id="rId44"/>
    <p:sldId id="262" r:id="rId45"/>
    <p:sldId id="303"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256"/>
            <p14:sldId id="257"/>
            <p14:sldId id="258"/>
            <p14:sldId id="260"/>
            <p14:sldId id="261"/>
            <p14:sldId id="26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25" autoAdjust="0"/>
  </p:normalViewPr>
  <p:slideViewPr>
    <p:cSldViewPr snapToGrid="0">
      <p:cViewPr varScale="1">
        <p:scale>
          <a:sx n="78" d="100"/>
          <a:sy n="7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41</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44</a:t>
            </a:fld>
            <a:endParaRPr lang="en-US"/>
          </a:p>
        </p:txBody>
      </p:sp>
    </p:spTree>
    <p:extLst>
      <p:ext uri="{BB962C8B-B14F-4D97-AF65-F5344CB8AC3E}">
        <p14:creationId xmlns:p14="http://schemas.microsoft.com/office/powerpoint/2010/main" val="13018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smtClean="0"/>
              <a:t>Cierra </a:t>
            </a:r>
            <a:r>
              <a:rPr lang="en-US" dirty="0" err="1"/>
              <a:t>S</a:t>
            </a:r>
            <a:r>
              <a:rPr lang="en-US" dirty="0" err="1" smtClean="0"/>
              <a:t>hawe</a:t>
            </a:r>
            <a:r>
              <a:rPr lang="en-US" dirty="0" smtClean="0"/>
              <a:t>, Tao Chen, Daniel Stoyer</a:t>
            </a:r>
            <a:endParaRPr lang="en-US" dirty="0"/>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smtClean="0"/>
              <a:t>Figure 1</a:t>
            </a:r>
            <a:endParaRPr lang="en-US" dirty="0"/>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smtClean="0"/>
              <a:t>Figure 1: image </a:t>
            </a:r>
            <a:r>
              <a:rPr lang="en-US" dirty="0"/>
              <a:t>from https://autorally.github.io/</a:t>
            </a:r>
          </a:p>
        </p:txBody>
      </p:sp>
    </p:spTree>
    <p:extLst>
      <p:ext uri="{BB962C8B-B14F-4D97-AF65-F5344CB8AC3E}">
        <p14:creationId xmlns:p14="http://schemas.microsoft.com/office/powerpoint/2010/main" val="230713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Weeks 1-2</a:t>
            </a:r>
            <a:endParaRPr lang="en-US" dirty="0"/>
          </a:p>
        </p:txBody>
      </p:sp>
      <p:sp>
        <p:nvSpPr>
          <p:cNvPr id="3" name="Content Placeholder 2"/>
          <p:cNvSpPr>
            <a:spLocks noGrp="1"/>
          </p:cNvSpPr>
          <p:nvPr>
            <p:ph idx="1"/>
          </p:nvPr>
        </p:nvSpPr>
        <p:spPr/>
        <p:txBody>
          <a:bodyPr/>
          <a:lstStyle/>
          <a:p>
            <a:r>
              <a:rPr lang="en-US" dirty="0"/>
              <a:t>Weeks one and two were general introduction and orientation weeks. It </a:t>
            </a:r>
            <a:r>
              <a:rPr lang="en-US" dirty="0" smtClean="0"/>
              <a:t>was not </a:t>
            </a:r>
            <a:r>
              <a:rPr lang="en-US" dirty="0"/>
              <a:t>until week 3 that projects started in earnest and the first assignment </a:t>
            </a:r>
            <a:r>
              <a:rPr lang="en-US" dirty="0" smtClean="0"/>
              <a:t>was assigned</a:t>
            </a:r>
            <a:r>
              <a:rPr lang="en-US" dirty="0"/>
              <a:t>.</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smtClean="0"/>
              <a:t>LaTeX</a:t>
            </a:r>
            <a:r>
              <a:rPr lang="en-US" dirty="0" smtClean="0"/>
              <a:t> document</a:t>
            </a:r>
            <a:r>
              <a:rPr lang="en-US" dirty="0"/>
              <a: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a:t>
            </a:r>
            <a:r>
              <a:rPr lang="en-US" dirty="0" smtClean="0"/>
              <a:t>$</a:t>
            </a:r>
            <a:r>
              <a:rPr lang="en-US" dirty="0"/>
              <a:t>1-2k vs </a:t>
            </a:r>
            <a:r>
              <a:rPr lang="en-US" dirty="0" smtClean="0"/>
              <a:t>$</a:t>
            </a:r>
            <a:r>
              <a:rPr lang="en-US" dirty="0"/>
              <a:t>10-15k). Created a template for the SRS document and started looking into what requirements our project needed</a:t>
            </a:r>
            <a:r>
              <a:rPr lang="en-US" dirty="0" smtClean="0"/>
              <a:t>.</a:t>
            </a:r>
            <a:endParaRPr lang="en-US" dirty="0"/>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Content Placeholder 2"/>
          <p:cNvSpPr>
            <a:spLocks noGrp="1"/>
          </p:cNvSpPr>
          <p:nvPr>
            <p:ph idx="1"/>
          </p:nvPr>
        </p:nvSpPr>
        <p:spPr/>
        <p:txBody>
          <a:bodyPr>
            <a:normAutofit lnSpcReduction="10000"/>
          </a:bodyPr>
          <a:lstStyle/>
          <a:p>
            <a:r>
              <a:rPr lang="en-US" b="1" dirty="0" smtClean="0"/>
              <a:t>Activities:</a:t>
            </a:r>
            <a:r>
              <a:rPr lang="en-US" dirty="0"/>
              <a:t/>
            </a:r>
            <a:br>
              <a:rPr lang="en-US" dirty="0"/>
            </a:br>
            <a:r>
              <a:rPr lang="en-US" dirty="0"/>
              <a:t>Worked on the SRS document. This phase of the project required us to brainstorm what components our system needed and how they fit together</a:t>
            </a:r>
            <a:r>
              <a:rPr lang="en-US" dirty="0" smtClean="0"/>
              <a:t>. </a:t>
            </a:r>
            <a:r>
              <a:rPr lang="en-US" dirty="0"/>
              <a:t>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a:t>
            </a:r>
            <a:r>
              <a:rPr lang="en-US" dirty="0" smtClean="0"/>
              <a:t>. </a:t>
            </a:r>
            <a:r>
              <a:rPr lang="en-US" dirty="0"/>
              <a:t>Researched how to construct a Gantt chart in </a:t>
            </a:r>
            <a:r>
              <a:rPr lang="en-US" dirty="0" err="1" smtClean="0"/>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smtClean="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r>
              <a:rPr lang="en-US" dirty="0" smtClean="0"/>
              <a:t>What ARC is all about!</a:t>
            </a:r>
            <a:endParaRPr lang="en-US" dirty="0"/>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Activities:</a:t>
            </a:r>
            <a:r>
              <a:rPr lang="en-US" dirty="0"/>
              <a:t/>
            </a:r>
            <a:br>
              <a:rPr lang="en-US" dirty="0"/>
            </a:br>
            <a:r>
              <a:rPr lang="en-US" dirty="0"/>
              <a:t>This was a </a:t>
            </a:r>
            <a:r>
              <a:rPr lang="en-US" i="1" dirty="0" smtClean="0"/>
              <a:t>very</a:t>
            </a:r>
            <a:r>
              <a:rPr lang="en-US" dirty="0" smtClean="0"/>
              <a:t> research-heavy </a:t>
            </a:r>
            <a:r>
              <a:rPr lang="en-US" dirty="0"/>
              <a:t>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smtClean="0"/>
              <a:t>Problems:</a:t>
            </a:r>
            <a:r>
              <a:rPr lang="en-US" dirty="0"/>
              <a:t/>
            </a:r>
            <a:br>
              <a:rPr lang="en-US" dirty="0"/>
            </a:br>
            <a:r>
              <a:rPr lang="en-US" dirty="0"/>
              <a:t>The biggest problem we had this week were sifting through hardware documentation, that was well... lacking in the documentation aspect. </a:t>
            </a:r>
            <a:r>
              <a:rPr lang="en-US" dirty="0" smtClean="0"/>
              <a:t>The </a:t>
            </a:r>
            <a:r>
              <a:rPr lang="en-US" dirty="0"/>
              <a:t>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more of our time researching to gain a better understanding of what we would need to do. </a:t>
            </a:r>
            <a:r>
              <a:rPr lang="en-US" dirty="0" smtClean="0"/>
              <a:t>When </a:t>
            </a:r>
            <a:r>
              <a:rPr lang="en-US" dirty="0"/>
              <a:t>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a:t>
            </a:r>
            <a:r>
              <a:rPr lang="en-US" dirty="0" smtClean="0"/>
              <a:t>Shack</a:t>
            </a:r>
            <a:r>
              <a:rPr lang="en-US" dirty="0"/>
              <a:t>®</a:t>
            </a:r>
            <a:r>
              <a:rPr lang="en-US" dirty="0" smtClean="0"/>
              <a:t>, </a:t>
            </a:r>
            <a:r>
              <a:rPr lang="en-US" dirty="0"/>
              <a:t>Best </a:t>
            </a:r>
            <a:r>
              <a:rPr lang="en-US" dirty="0" smtClean="0"/>
              <a:t>Buy</a:t>
            </a:r>
            <a:r>
              <a:rPr lang="en-US" dirty="0"/>
              <a:t>®</a:t>
            </a:r>
            <a:r>
              <a:rPr lang="en-US" dirty="0" smtClean="0"/>
              <a:t>, </a:t>
            </a:r>
            <a:r>
              <a:rPr lang="en-US" dirty="0"/>
              <a:t>or </a:t>
            </a:r>
            <a:r>
              <a:rPr lang="en-US" dirty="0" smtClean="0"/>
              <a:t>on Amazon</a:t>
            </a:r>
            <a:r>
              <a:rPr lang="en-US" dirty="0"/>
              <a:t>®</a:t>
            </a:r>
            <a:r>
              <a:rPr lang="en-US" dirty="0" smtClean="0"/>
              <a:t>.</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208306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122727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20096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12628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User Interface</a:t>
            </a:r>
            <a:endParaRPr lang="en-US" dirty="0"/>
          </a:p>
        </p:txBody>
      </p:sp>
      <p:sp>
        <p:nvSpPr>
          <p:cNvPr id="5" name="Subtitle 4"/>
          <p:cNvSpPr>
            <a:spLocks noGrp="1"/>
          </p:cNvSpPr>
          <p:nvPr>
            <p:ph type="subTitle" idx="1"/>
          </p:nvPr>
        </p:nvSpPr>
        <p:spPr/>
        <p:txBody>
          <a:bodyPr/>
          <a:lstStyle/>
          <a:p>
            <a:r>
              <a:rPr lang="en-US" dirty="0" smtClean="0"/>
              <a:t>User interface (UI) is how the user and system communicate with one another. This is one Dan’s areas of focus.</a:t>
            </a:r>
            <a:endParaRPr lang="en-US" dirty="0"/>
          </a:p>
        </p:txBody>
      </p:sp>
    </p:spTree>
    <p:extLst>
      <p:ext uri="{BB962C8B-B14F-4D97-AF65-F5344CB8AC3E}">
        <p14:creationId xmlns:p14="http://schemas.microsoft.com/office/powerpoint/2010/main" val="3901060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1295401" y="2556932"/>
            <a:ext cx="9601196" cy="3318936"/>
          </a:xfrm>
        </p:spPr>
        <p:txBody>
          <a:bodyPr/>
          <a:lstStyle/>
          <a:p>
            <a:r>
              <a:rPr lang="en-US" dirty="0" smtClean="0"/>
              <a:t>Without UI nothing happens.</a:t>
            </a:r>
            <a:endParaRPr lang="en-US" dirty="0"/>
          </a:p>
        </p:txBody>
      </p:sp>
    </p:spTree>
    <p:extLst>
      <p:ext uri="{BB962C8B-B14F-4D97-AF65-F5344CB8AC3E}">
        <p14:creationId xmlns:p14="http://schemas.microsoft.com/office/powerpoint/2010/main" val="1576759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4" name="Text Placeholder 3"/>
          <p:cNvSpPr>
            <a:spLocks noGrp="1"/>
          </p:cNvSpPr>
          <p:nvPr>
            <p:ph type="body" idx="1"/>
          </p:nvPr>
        </p:nvSpPr>
        <p:spPr/>
        <p:txBody>
          <a:bodyPr/>
          <a:lstStyle/>
          <a:p>
            <a:r>
              <a:rPr lang="en-US" dirty="0" smtClean="0"/>
              <a:t>GUI</a:t>
            </a:r>
            <a:endParaRPr lang="en-US" dirty="0"/>
          </a:p>
        </p:txBody>
      </p:sp>
      <p:sp>
        <p:nvSpPr>
          <p:cNvPr id="5" name="Content Placeholder 4"/>
          <p:cNvSpPr>
            <a:spLocks noGrp="1"/>
          </p:cNvSpPr>
          <p:nvPr>
            <p:ph sz="half" idx="2"/>
          </p:nvPr>
        </p:nvSpPr>
        <p:spPr/>
        <p:txBody>
          <a:bodyPr/>
          <a:lstStyle/>
          <a:p>
            <a:r>
              <a:rPr lang="en-US" dirty="0" smtClean="0"/>
              <a:t>Graphical User Interface</a:t>
            </a:r>
          </a:p>
          <a:p>
            <a:r>
              <a:rPr lang="en-US" dirty="0" smtClean="0"/>
              <a:t>Most likely to be used on the ground station.</a:t>
            </a:r>
            <a:endParaRPr lang="en-US" dirty="0"/>
          </a:p>
        </p:txBody>
      </p:sp>
      <p:sp>
        <p:nvSpPr>
          <p:cNvPr id="6" name="Text Placeholder 5"/>
          <p:cNvSpPr>
            <a:spLocks noGrp="1"/>
          </p:cNvSpPr>
          <p:nvPr>
            <p:ph type="body" sz="quarter" idx="3"/>
          </p:nvPr>
        </p:nvSpPr>
        <p:spPr/>
        <p:txBody>
          <a:bodyPr/>
          <a:lstStyle/>
          <a:p>
            <a:r>
              <a:rPr lang="en-US" dirty="0" smtClean="0"/>
              <a:t>CLI</a:t>
            </a:r>
            <a:endParaRPr lang="en-US" dirty="0"/>
          </a:p>
        </p:txBody>
      </p:sp>
      <p:sp>
        <p:nvSpPr>
          <p:cNvPr id="7" name="Content Placeholder 6"/>
          <p:cNvSpPr>
            <a:spLocks noGrp="1"/>
          </p:cNvSpPr>
          <p:nvPr>
            <p:ph sz="quarter" idx="4"/>
          </p:nvPr>
        </p:nvSpPr>
        <p:spPr/>
        <p:txBody>
          <a:bodyPr/>
          <a:lstStyle/>
          <a:p>
            <a:r>
              <a:rPr lang="en-US" dirty="0" smtClean="0"/>
              <a:t>Command Line Interface</a:t>
            </a:r>
          </a:p>
          <a:p>
            <a:r>
              <a:rPr lang="en-US" dirty="0" smtClean="0"/>
              <a:t>Most likely to be used on the companion computer</a:t>
            </a:r>
            <a:endParaRPr lang="en-US" dirty="0"/>
          </a:p>
        </p:txBody>
      </p:sp>
    </p:spTree>
    <p:extLst>
      <p:ext uri="{BB962C8B-B14F-4D97-AF65-F5344CB8AC3E}">
        <p14:creationId xmlns:p14="http://schemas.microsoft.com/office/powerpoint/2010/main" val="277497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Nice GUI for setting waypoints</a:t>
            </a:r>
          </a:p>
          <a:p>
            <a:pPr marL="285750" indent="-285750" algn="l">
              <a:buFont typeface="Arial" panose="020B0604020202020204" pitchFamily="34" charset="0"/>
              <a:buChar char="•"/>
            </a:pPr>
            <a:endParaRPr lang="en-US" dirty="0" smtClean="0"/>
          </a:p>
        </p:txBody>
      </p:sp>
    </p:spTree>
    <p:extLst>
      <p:ext uri="{BB962C8B-B14F-4D97-AF65-F5344CB8AC3E}">
        <p14:creationId xmlns:p14="http://schemas.microsoft.com/office/powerpoint/2010/main" val="1018483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Motion Model</a:t>
            </a:r>
            <a:endParaRPr lang="en-US" dirty="0"/>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754509"/>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81488" y="2280209"/>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Cierra</a:t>
            </a:r>
            <a:endParaRPr lang="en-US" dirty="0"/>
          </a:p>
        </p:txBody>
      </p:sp>
      <p:sp>
        <p:nvSpPr>
          <p:cNvPr id="5" name="Subtitle 4"/>
          <p:cNvSpPr>
            <a:spLocks noGrp="1"/>
          </p:cNvSpPr>
          <p:nvPr>
            <p:ph type="subTitle" idx="1"/>
          </p:nvPr>
        </p:nvSpPr>
        <p:spPr/>
        <p:txBody>
          <a:bodyPr/>
          <a:lstStyle/>
          <a:p>
            <a:r>
              <a:rPr lang="en-US" dirty="0" smtClean="0"/>
              <a:t>Change the title and add an area of focus to talk about.</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Summary of good things that have happened.</a:t>
            </a:r>
          </a:p>
          <a:p>
            <a:r>
              <a:rPr lang="en-US" b="1" dirty="0" smtClean="0"/>
              <a:t>Summary of changes that need to be made and what we will do to make the changes.</a:t>
            </a:r>
          </a:p>
          <a:p>
            <a:r>
              <a:rPr lang="en-US" b="1" dirty="0" smtClean="0"/>
              <a:t>What we will be doing next term.</a:t>
            </a:r>
            <a:endParaRPr lang="en-US" b="1" dirty="0"/>
          </a:p>
        </p:txBody>
      </p:sp>
    </p:spTree>
    <p:extLst>
      <p:ext uri="{BB962C8B-B14F-4D97-AF65-F5344CB8AC3E}">
        <p14:creationId xmlns:p14="http://schemas.microsoft.com/office/powerpoint/2010/main" val="163123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Design</a:t>
            </a:r>
            <a:endParaRPr lang="en-US" dirty="0"/>
          </a:p>
        </p:txBody>
      </p:sp>
      <p:sp>
        <p:nvSpPr>
          <p:cNvPr id="4" name="Subtitle 3"/>
          <p:cNvSpPr>
            <a:spLocks noGrp="1"/>
          </p:cNvSpPr>
          <p:nvPr>
            <p:ph type="subTitle" idx="1"/>
          </p:nvPr>
        </p:nvSpPr>
        <p:spPr/>
        <p:txBody>
          <a:bodyPr/>
          <a:lstStyle/>
          <a:p>
            <a:r>
              <a:rPr lang="en-US" dirty="0" smtClean="0"/>
              <a:t>Our approach to the ARC design</a:t>
            </a:r>
            <a:endParaRPr lang="en-US" dirty="0"/>
          </a:p>
        </p:txBody>
      </p:sp>
    </p:spTree>
    <p:extLst>
      <p:ext uri="{BB962C8B-B14F-4D97-AF65-F5344CB8AC3E}">
        <p14:creationId xmlns:p14="http://schemas.microsoft.com/office/powerpoint/2010/main" val="423677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Design</a:t>
            </a:r>
            <a:endParaRPr lang="en-US" dirty="0"/>
          </a:p>
        </p:txBody>
      </p:sp>
      <p:sp>
        <p:nvSpPr>
          <p:cNvPr id="3" name="Content Placeholder 2"/>
          <p:cNvSpPr>
            <a:spLocks noGrp="1"/>
          </p:cNvSpPr>
          <p:nvPr>
            <p:ph idx="1"/>
          </p:nvPr>
        </p:nvSpPr>
        <p:spPr/>
        <p:txBody>
          <a:bodyPr/>
          <a:lstStyle/>
          <a:p>
            <a:r>
              <a:rPr lang="en-US" dirty="0" smtClean="0"/>
              <a:t>Experimental model using milestones:</a:t>
            </a:r>
            <a:br>
              <a:rPr lang="en-US" dirty="0" smtClean="0"/>
            </a:br>
            <a:r>
              <a:rPr lang="en-US" dirty="0" smtClean="0"/>
              <a:t>The uncertain nature of the ARC project requires us to set capability milestones to measure against.</a:t>
            </a:r>
          </a:p>
          <a:p>
            <a:r>
              <a:rPr lang="en-US" dirty="0" smtClean="0"/>
              <a:t>Milestone #1: </a:t>
            </a:r>
          </a:p>
          <a:p>
            <a:r>
              <a:rPr lang="en-US" dirty="0" smtClean="0"/>
              <a:t>Milestone #2:</a:t>
            </a:r>
          </a:p>
          <a:p>
            <a:r>
              <a:rPr lang="en-US" dirty="0" smtClean="0"/>
              <a:t>Milestone #3:</a:t>
            </a:r>
            <a:endParaRPr lang="en-US" dirty="0"/>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ARC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smtClean="0"/>
              <a:t>Figure 2: </a:t>
            </a:r>
            <a:r>
              <a:rPr lang="en-US" dirty="0"/>
              <a:t>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smtClean="0"/>
              <a:t>Figure 2</a:t>
            </a:r>
            <a:endParaRPr lang="en-US" dirty="0"/>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sp>
        <p:nvSpPr>
          <p:cNvPr id="3" name="Content Placeholder 2"/>
          <p:cNvSpPr>
            <a:spLocks noGrp="1"/>
          </p:cNvSpPr>
          <p:nvPr>
            <p:ph idx="1"/>
          </p:nvPr>
        </p:nvSpPr>
        <p:spPr/>
        <p:txBody>
          <a:bodyPr/>
          <a:lstStyle/>
          <a:p>
            <a:r>
              <a:rPr lang="en-US" dirty="0" smtClean="0"/>
              <a:t>Here is where we are at …</a:t>
            </a:r>
            <a:endParaRPr lang="en-US" dirty="0"/>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Activities Summary</a:t>
            </a:r>
            <a:endParaRPr lang="en-US" dirty="0"/>
          </a:p>
        </p:txBody>
      </p:sp>
      <p:sp>
        <p:nvSpPr>
          <p:cNvPr id="7" name="Subtitle 6"/>
          <p:cNvSpPr>
            <a:spLocks noGrp="1"/>
          </p:cNvSpPr>
          <p:nvPr>
            <p:ph type="subTitle" idx="1"/>
          </p:nvPr>
        </p:nvSpPr>
        <p:spPr/>
        <p:txBody>
          <a:bodyPr/>
          <a:lstStyle/>
          <a:p>
            <a:r>
              <a:rPr lang="en-US" dirty="0" smtClean="0"/>
              <a:t>A summary of weekly activities, problems, and solutions.</a:t>
            </a:r>
            <a:endParaRPr lang="en-US" dirty="0"/>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247</TotalTime>
  <Words>676</Words>
  <Application>Microsoft Office PowerPoint</Application>
  <PresentationFormat>Widescreen</PresentationFormat>
  <Paragraphs>132</Paragraphs>
  <Slides>46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Motion Model</vt:lpstr>
      <vt:lpstr>Why?</vt:lpstr>
      <vt:lpstr>How?</vt:lpstr>
      <vt:lpstr>Control Model</vt:lpstr>
      <vt:lpstr>Why?</vt:lpstr>
      <vt:lpstr>How?</vt:lpstr>
      <vt:lpstr>Cierra</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Daniel Stoyer</cp:lastModifiedBy>
  <cp:revision>22</cp:revision>
  <dcterms:created xsi:type="dcterms:W3CDTF">2016-12-06T07:45:03Z</dcterms:created>
  <dcterms:modified xsi:type="dcterms:W3CDTF">2016-12-06T21:52:10Z</dcterms:modified>
</cp:coreProperties>
</file>